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C34C-5A43-4650-B55D-50606A0C0AD6}" type="datetimeFigureOut">
              <a:rPr lang="pl-PL" smtClean="0"/>
              <a:t>2020-06-03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5CAF-D88F-4768-B2DF-E209847753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4453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C34C-5A43-4650-B55D-50606A0C0AD6}" type="datetimeFigureOut">
              <a:rPr lang="pl-PL" smtClean="0"/>
              <a:t>2020-06-03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5CAF-D88F-4768-B2DF-E209847753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327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C34C-5A43-4650-B55D-50606A0C0AD6}" type="datetimeFigureOut">
              <a:rPr lang="pl-PL" smtClean="0"/>
              <a:t>2020-06-03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5CAF-D88F-4768-B2DF-E209847753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4228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C34C-5A43-4650-B55D-50606A0C0AD6}" type="datetimeFigureOut">
              <a:rPr lang="pl-PL" smtClean="0"/>
              <a:t>2020-06-03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5CAF-D88F-4768-B2DF-E20984775309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2757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C34C-5A43-4650-B55D-50606A0C0AD6}" type="datetimeFigureOut">
              <a:rPr lang="pl-PL" smtClean="0"/>
              <a:t>2020-06-03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5CAF-D88F-4768-B2DF-E209847753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8460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C34C-5A43-4650-B55D-50606A0C0AD6}" type="datetimeFigureOut">
              <a:rPr lang="pl-PL" smtClean="0"/>
              <a:t>2020-06-03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5CAF-D88F-4768-B2DF-E209847753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79515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C34C-5A43-4650-B55D-50606A0C0AD6}" type="datetimeFigureOut">
              <a:rPr lang="pl-PL" smtClean="0"/>
              <a:t>2020-06-03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5CAF-D88F-4768-B2DF-E209847753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3234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C34C-5A43-4650-B55D-50606A0C0AD6}" type="datetimeFigureOut">
              <a:rPr lang="pl-PL" smtClean="0"/>
              <a:t>2020-06-03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5CAF-D88F-4768-B2DF-E209847753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7575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C34C-5A43-4650-B55D-50606A0C0AD6}" type="datetimeFigureOut">
              <a:rPr lang="pl-PL" smtClean="0"/>
              <a:t>2020-06-03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5CAF-D88F-4768-B2DF-E209847753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1167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C34C-5A43-4650-B55D-50606A0C0AD6}" type="datetimeFigureOut">
              <a:rPr lang="pl-PL" smtClean="0"/>
              <a:t>2020-06-03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5CAF-D88F-4768-B2DF-E209847753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0411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C34C-5A43-4650-B55D-50606A0C0AD6}" type="datetimeFigureOut">
              <a:rPr lang="pl-PL" smtClean="0"/>
              <a:t>2020-06-03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5CAF-D88F-4768-B2DF-E209847753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1319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C34C-5A43-4650-B55D-50606A0C0AD6}" type="datetimeFigureOut">
              <a:rPr lang="pl-PL" smtClean="0"/>
              <a:t>2020-06-03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5CAF-D88F-4768-B2DF-E209847753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9031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C34C-5A43-4650-B55D-50606A0C0AD6}" type="datetimeFigureOut">
              <a:rPr lang="pl-PL" smtClean="0"/>
              <a:t>2020-06-03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5CAF-D88F-4768-B2DF-E209847753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6165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C34C-5A43-4650-B55D-50606A0C0AD6}" type="datetimeFigureOut">
              <a:rPr lang="pl-PL" smtClean="0"/>
              <a:t>2020-06-03</a:t>
            </a:fld>
            <a:endParaRPr lang="pl-P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5CAF-D88F-4768-B2DF-E209847753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0551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C34C-5A43-4650-B55D-50606A0C0AD6}" type="datetimeFigureOut">
              <a:rPr lang="pl-PL" smtClean="0"/>
              <a:t>2020-06-03</a:t>
            </a:fld>
            <a:endParaRPr lang="pl-P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5CAF-D88F-4768-B2DF-E209847753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2300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C34C-5A43-4650-B55D-50606A0C0AD6}" type="datetimeFigureOut">
              <a:rPr lang="pl-PL" smtClean="0"/>
              <a:t>2020-06-03</a:t>
            </a:fld>
            <a:endParaRPr lang="pl-P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5CAF-D88F-4768-B2DF-E209847753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5210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C34C-5A43-4650-B55D-50606A0C0AD6}" type="datetimeFigureOut">
              <a:rPr lang="pl-PL" smtClean="0"/>
              <a:t>2020-06-03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05CAF-D88F-4768-B2DF-E209847753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6163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AF0C34C-5A43-4650-B55D-50606A0C0AD6}" type="datetimeFigureOut">
              <a:rPr lang="pl-PL" smtClean="0"/>
              <a:t>2020-06-03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05CAF-D88F-4768-B2DF-E209847753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264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mailto:wku.nowysacz@ron.mil.pl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6383" y="105246"/>
            <a:ext cx="9924353" cy="140053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>
                <a:solidFill>
                  <a:srgbClr val="FF0000"/>
                </a:solidFill>
              </a:rPr>
              <a:t>UWAGA!!! </a:t>
            </a:r>
            <a:r>
              <a:rPr lang="pl-PL" dirty="0" smtClean="0"/>
              <a:t>INTENSYFIKACJA SZKOLENIA REZERW OSOBOWYCH W 2020r. </a:t>
            </a:r>
            <a:br>
              <a:rPr lang="pl-PL" dirty="0" smtClean="0"/>
            </a:br>
            <a:r>
              <a:rPr lang="pl-PL" sz="2200" b="1" dirty="0" smtClean="0"/>
              <a:t>Podstawa: Decyzja Nr 187/</a:t>
            </a:r>
            <a:r>
              <a:rPr lang="pl-PL" sz="2200" b="1" dirty="0" err="1" smtClean="0"/>
              <a:t>DSiPO</a:t>
            </a:r>
            <a:r>
              <a:rPr lang="pl-PL" sz="2200" b="1" dirty="0" smtClean="0"/>
              <a:t> Ministra Obrony Narodowej z dn. 30.05.2020r.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29056" y="1970342"/>
            <a:ext cx="5181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pl-PL" u="sng" dirty="0" smtClean="0"/>
          </a:p>
          <a:p>
            <a:pPr marL="0" indent="0">
              <a:buNone/>
            </a:pPr>
            <a:r>
              <a:rPr lang="pl-PL" u="sng" dirty="0" smtClean="0"/>
              <a:t>ZAŁOŻENIA PROCESU SZKOLENIA: </a:t>
            </a:r>
          </a:p>
          <a:p>
            <a:r>
              <a:rPr lang="pl-PL" dirty="0"/>
              <a:t>s</a:t>
            </a:r>
            <a:r>
              <a:rPr lang="pl-PL" dirty="0" smtClean="0"/>
              <a:t>zkolenie rezerw osobowych oraz kandydatów do zawodowej służby wojskowej  </a:t>
            </a:r>
          </a:p>
          <a:p>
            <a:r>
              <a:rPr lang="pl-PL" dirty="0"/>
              <a:t>p</a:t>
            </a:r>
            <a:r>
              <a:rPr lang="pl-PL" dirty="0" smtClean="0"/>
              <a:t>riorytetowo objęcie szkoleniem osób, które straciły zatrudnienie z powodu pandemii SARS-CoV-2 </a:t>
            </a:r>
          </a:p>
          <a:p>
            <a:r>
              <a:rPr lang="pl-PL" dirty="0" smtClean="0"/>
              <a:t>termin rozpoczęcia szkoleń: </a:t>
            </a:r>
            <a:r>
              <a:rPr lang="pl-PL" b="1" u="sng" dirty="0" smtClean="0"/>
              <a:t>15 czerwca 2020r. </a:t>
            </a:r>
          </a:p>
          <a:p>
            <a:r>
              <a:rPr lang="pl-PL" dirty="0"/>
              <a:t>f</a:t>
            </a:r>
            <a:r>
              <a:rPr lang="pl-PL" dirty="0" smtClean="0"/>
              <a:t>ormy szkolenia: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d</a:t>
            </a:r>
            <a:r>
              <a:rPr lang="pl-PL" dirty="0" smtClean="0"/>
              <a:t>ługotrwałe ćwiczenia wojskowe, jednorazowe, ciągłe (do 90 dni) – dla żołnierzy rezerwy i osób bez przeszkolenia wojskowego – kat. zdrowia 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s</a:t>
            </a:r>
            <a:r>
              <a:rPr lang="pl-PL" dirty="0" smtClean="0"/>
              <a:t>łużba przygotowawcza (do trzech miesięcy) – dla osób bez przeszkolenia wojskowego (głównie na potrzeby korpusu szeregowych</a:t>
            </a:r>
          </a:p>
          <a:p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242304" y="2252218"/>
            <a:ext cx="5443728" cy="4351338"/>
          </a:xfrm>
        </p:spPr>
        <p:txBody>
          <a:bodyPr>
            <a:normAutofit fontScale="85000" lnSpcReduction="20000"/>
          </a:bodyPr>
          <a:lstStyle/>
          <a:p>
            <a:r>
              <a:rPr lang="pl-PL" u="sng" dirty="0" smtClean="0"/>
              <a:t>UPOSAŻENIE MIESIĘCZNE: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3,5 tys. zł – dla żołnierzy rezerwy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1,2 tys. zł – dla ochotników w służbie przygotowawczej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o</a:t>
            </a:r>
            <a:r>
              <a:rPr lang="pl-PL" dirty="0" smtClean="0"/>
              <a:t>dprawa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z</a:t>
            </a:r>
            <a:r>
              <a:rPr lang="pl-PL" dirty="0" smtClean="0"/>
              <a:t>apewnione zakwaterowanie i wyżywienia podczas szkoleń.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dirty="0"/>
          </a:p>
          <a:p>
            <a:pPr marL="0" indent="0">
              <a:buNone/>
            </a:pPr>
            <a:r>
              <a:rPr lang="pl-PL" b="1" dirty="0" smtClean="0">
                <a:solidFill>
                  <a:srgbClr val="FF0000"/>
                </a:solidFill>
              </a:rPr>
              <a:t>ZGŁOSZENIA: </a:t>
            </a:r>
          </a:p>
          <a:p>
            <a:pPr marL="0" indent="0">
              <a:buNone/>
            </a:pPr>
            <a:r>
              <a:rPr lang="pl-PL" dirty="0" smtClean="0"/>
              <a:t>Wojskowa Komenda Uzupełnień w Nowym Sączu </a:t>
            </a:r>
          </a:p>
          <a:p>
            <a:pPr marL="0" indent="0">
              <a:buNone/>
            </a:pPr>
            <a:r>
              <a:rPr lang="pl-PL" dirty="0"/>
              <a:t>u</a:t>
            </a:r>
            <a:r>
              <a:rPr lang="pl-PL" dirty="0" smtClean="0"/>
              <a:t>l. Czarnieckiego 13 </a:t>
            </a:r>
          </a:p>
          <a:p>
            <a:pPr marL="0" indent="0">
              <a:buNone/>
            </a:pPr>
            <a:r>
              <a:rPr lang="pl-PL" dirty="0"/>
              <a:t>t</a:t>
            </a:r>
            <a:r>
              <a:rPr lang="pl-PL" dirty="0" smtClean="0"/>
              <a:t>el. 261 138 729 i 261 138 704 </a:t>
            </a:r>
          </a:p>
          <a:p>
            <a:pPr marL="0" indent="0">
              <a:buNone/>
            </a:pPr>
            <a:r>
              <a:rPr lang="pl-PL" dirty="0"/>
              <a:t>e</a:t>
            </a:r>
            <a:r>
              <a:rPr lang="pl-PL" dirty="0" smtClean="0"/>
              <a:t>-mail: </a:t>
            </a:r>
            <a:r>
              <a:rPr lang="pl-PL" dirty="0" smtClean="0">
                <a:hlinkClick r:id="rId2"/>
              </a:rPr>
              <a:t>wku.nowysacz@ron.mil.pl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www: wkunowysacz.wp.mil.pl</a:t>
            </a:r>
          </a:p>
          <a:p>
            <a:endParaRPr lang="pl-PL" dirty="0"/>
          </a:p>
        </p:txBody>
      </p:sp>
      <p:pic>
        <p:nvPicPr>
          <p:cNvPr id="5" name="Picture 12" descr="C:\Users\j.oleksy\Desktop\Projekt ostateczny odznaki pamiątkowej WKU Nowy Sacz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6750" y="1706944"/>
            <a:ext cx="1589026" cy="143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914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">
  <a:themeElements>
    <a:clrScheme name="J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J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28</TotalTime>
  <Words>160</Words>
  <Application>Microsoft Office PowerPoint</Application>
  <PresentationFormat>Panoramiczny</PresentationFormat>
  <Paragraphs>21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Wingdings</vt:lpstr>
      <vt:lpstr>Wingdings 3</vt:lpstr>
      <vt:lpstr>Jon</vt:lpstr>
      <vt:lpstr>UWAGA!!! INTENSYFIKACJA SZKOLENIA REZERW OSOBOWYCH W 2020r.  Podstawa: Decyzja Nr 187/DSiPO Ministra Obrony Narodowej z dn. 30.05.2020r. </vt:lpstr>
    </vt:vector>
  </TitlesOfParts>
  <Company>Resort Obrony Narodowej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Bober Anna</dc:creator>
  <cp:lastModifiedBy>Bober Anna</cp:lastModifiedBy>
  <cp:revision>6</cp:revision>
  <cp:lastPrinted>2020-06-03T11:37:03Z</cp:lastPrinted>
  <dcterms:created xsi:type="dcterms:W3CDTF">2020-06-03T11:10:08Z</dcterms:created>
  <dcterms:modified xsi:type="dcterms:W3CDTF">2020-06-03T11:43:09Z</dcterms:modified>
</cp:coreProperties>
</file>